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02232-27F8-41FD-B0CF-D43A52FA58DD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1BA71-0CB7-4CC7-8B24-D0FE111D96A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183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3642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02735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60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3454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584661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0869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9583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662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943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2527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39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E31D7-31A5-4B56-A944-EC46EFDEC395}" type="datetimeFigureOut">
              <a:rPr lang="en-IN" smtClean="0"/>
              <a:t>24-03-2025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970FA-0504-4541-BEC4-DF09BE2E8C9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5430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40018" y="185660"/>
            <a:ext cx="8516469" cy="1130183"/>
          </a:xfrm>
        </p:spPr>
        <p:txBody>
          <a:bodyPr>
            <a:noAutofit/>
          </a:bodyPr>
          <a:lstStyle/>
          <a:p>
            <a:pPr algn="ctr">
              <a:lnSpc>
                <a:spcPct val="125000"/>
              </a:lnSpc>
            </a:pPr>
            <a:r>
              <a:rPr lang="en-IN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KLE Society's </a:t>
            </a:r>
            <a:br>
              <a:rPr lang="en-IN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IN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BACHELOR OF COMPUTER APPLICATIONS</a:t>
            </a:r>
            <a:br>
              <a:rPr lang="en-IN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IN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P C </a:t>
            </a:r>
            <a:r>
              <a:rPr lang="en-IN" sz="20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Jabin</a:t>
            </a:r>
            <a:r>
              <a:rPr lang="en-IN" sz="20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Science College, </a:t>
            </a:r>
            <a:r>
              <a:rPr lang="en-IN" sz="2000" b="1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Hubballi</a:t>
            </a:r>
            <a:endParaRPr lang="en-IN" sz="20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11691" y="1828795"/>
            <a:ext cx="7973122" cy="1962615"/>
          </a:xfrm>
        </p:spPr>
        <p:txBody>
          <a:bodyPr>
            <a:normAutofit fontScale="55000" lnSpcReduction="20000"/>
          </a:bodyPr>
          <a:lstStyle/>
          <a:p>
            <a:pPr algn="ctr"/>
            <a:endParaRPr lang="en-IN" sz="600" b="1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IN" sz="6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</a:t>
            </a:r>
            <a:r>
              <a:rPr lang="en-IN" sz="6900" b="1" baseline="30000" dirty="0" smtClean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IN" sz="6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E</a:t>
            </a:r>
            <a:r>
              <a:rPr lang="en-IN" sz="6900" b="1" baseline="30000" dirty="0" smtClean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IN" sz="69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 - 2025</a:t>
            </a:r>
            <a:endParaRPr lang="en-IN" sz="6900" b="1" baseline="30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IN" sz="36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In-house Fest</a:t>
            </a:r>
            <a:endParaRPr lang="en-IN" sz="200" b="1" baseline="30000" dirty="0" smtClean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endParaRPr lang="en-IN" sz="14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IN" sz="52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HACKTOPIA</a:t>
            </a:r>
            <a:r>
              <a:rPr lang="en-IN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pPr algn="r"/>
            <a:r>
              <a:rPr lang="en-IN" sz="2900" b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IN" sz="2900" b="1" dirty="0" smtClean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Where Creation Codes the Future</a:t>
            </a:r>
            <a:endParaRPr lang="en-IN" sz="2900" b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26810" y="4157672"/>
            <a:ext cx="6501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600" b="1" dirty="0" smtClean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Title of Problem Statement</a:t>
            </a:r>
            <a:endParaRPr lang="en-IN" sz="3600" b="1" dirty="0">
              <a:solidFill>
                <a:srgbClr val="7030A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10686" y="5170265"/>
            <a:ext cx="41482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By,</a:t>
            </a:r>
          </a:p>
          <a:p>
            <a:pPr algn="ctr"/>
            <a:r>
              <a:rPr lang="en-IN" sz="3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Team Name</a:t>
            </a:r>
            <a:endParaRPr lang="en-IN" sz="3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6414" y="195121"/>
            <a:ext cx="1126273" cy="11723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2544" y="486954"/>
            <a:ext cx="1564535" cy="880515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33722" y="6270233"/>
            <a:ext cx="1356408" cy="365125"/>
          </a:xfrm>
        </p:spPr>
        <p:txBody>
          <a:bodyPr/>
          <a:lstStyle/>
          <a:p>
            <a:fld id="{39394EBF-93F2-4D0E-AFC2-CA0B361A439D}" type="datetime1">
              <a:rPr lang="en-IN" sz="1600" b="1" smtClean="0">
                <a:solidFill>
                  <a:schemeClr val="tx1"/>
                </a:solidFill>
              </a:rPr>
              <a:t>24-03-2025</a:t>
            </a:fld>
            <a:endParaRPr lang="en-IN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1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7839" y="175555"/>
            <a:ext cx="10515600" cy="76114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Table of Content</a:t>
            </a:r>
            <a:endParaRPr lang="en-IN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771" y="1126273"/>
            <a:ext cx="10707029" cy="505069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dirty="0" smtClean="0">
                <a:latin typeface="Cambria" panose="02040503050406030204" pitchFamily="18" charset="0"/>
                <a:ea typeface="Cambria" panose="02040503050406030204" pitchFamily="18" charset="0"/>
              </a:rPr>
              <a:t>Problem Statement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Cambria" panose="02040503050406030204" pitchFamily="18" charset="0"/>
                <a:ea typeface="Cambria" panose="02040503050406030204" pitchFamily="18" charset="0"/>
              </a:rPr>
              <a:t>Hardware and Software Requirement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Cambria" panose="02040503050406030204" pitchFamily="18" charset="0"/>
                <a:ea typeface="Cambria" panose="02040503050406030204" pitchFamily="18" charset="0"/>
              </a:rPr>
              <a:t>Product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Cambria" panose="02040503050406030204" pitchFamily="18" charset="0"/>
                <a:ea typeface="Cambria" panose="02040503050406030204" pitchFamily="18" charset="0"/>
              </a:rPr>
              <a:t>Demo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Cambria" panose="02040503050406030204" pitchFamily="18" charset="0"/>
                <a:ea typeface="Cambria" panose="02040503050406030204" pitchFamily="18" charset="0"/>
              </a:rPr>
              <a:t>Future Enhancement</a:t>
            </a:r>
          </a:p>
          <a:p>
            <a:pPr>
              <a:lnSpc>
                <a:spcPct val="150000"/>
              </a:lnSpc>
            </a:pPr>
            <a:r>
              <a:rPr lang="en-IN" dirty="0" smtClean="0">
                <a:latin typeface="Cambria" panose="02040503050406030204" pitchFamily="18" charset="0"/>
                <a:ea typeface="Cambria" panose="02040503050406030204" pitchFamily="18" charset="0"/>
              </a:rPr>
              <a:t>Summary</a:t>
            </a:r>
            <a:endParaRPr lang="en-IN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63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Title of the Problem Statement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What </a:t>
            </a:r>
            <a:r>
              <a:rPr lang="en-US" dirty="0"/>
              <a:t>problem are you trying to solve?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Whose </a:t>
            </a:r>
            <a:r>
              <a:rPr lang="en-US" dirty="0"/>
              <a:t>lives can be improved?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What </a:t>
            </a:r>
            <a:r>
              <a:rPr lang="en-US" dirty="0"/>
              <a:t>impact can your solution bring?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33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Hardware and Software Requirement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  <a:p>
            <a:r>
              <a:rPr lang="en-IN" dirty="0" smtClean="0"/>
              <a:t>Hardware and software requirement to use the product.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146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Product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Explain </a:t>
            </a:r>
            <a:r>
              <a:rPr lang="en-US" dirty="0"/>
              <a:t>the technical aspects of your project. Focus on providing enough information to showcase your technical competence and decision-making process without getting lost on the </a:t>
            </a:r>
            <a:r>
              <a:rPr lang="en-US" dirty="0" smtClean="0"/>
              <a:t>details.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1936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Demo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</a:t>
            </a:r>
            <a:r>
              <a:rPr lang="en-US" dirty="0"/>
              <a:t>your product presentation with a live </a:t>
            </a:r>
            <a:r>
              <a:rPr lang="en-US" dirty="0" smtClean="0"/>
              <a:t>demo.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7042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Future Enhancement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dirty="0" smtClean="0"/>
              <a:t>Mention the features which you are going to incorporate to  the product in future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022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Summary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effectLst/>
              </a:rPr>
              <a:t>Summarize your key points and end with a strong closing statement.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589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048" y="2795780"/>
            <a:ext cx="10480289" cy="17204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IN" sz="9600" dirty="0" smtClean="0"/>
              <a:t>THANK YOU</a:t>
            </a:r>
            <a:endParaRPr lang="en-IN" sz="9600" dirty="0"/>
          </a:p>
        </p:txBody>
      </p:sp>
    </p:spTree>
    <p:extLst>
      <p:ext uri="{BB962C8B-B14F-4D97-AF65-F5344CB8AC3E}">
        <p14:creationId xmlns:p14="http://schemas.microsoft.com/office/powerpoint/2010/main" val="572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147</Words>
  <Application>Microsoft Office PowerPoint</Application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</vt:lpstr>
      <vt:lpstr>Office Theme</vt:lpstr>
      <vt:lpstr>KLE Society's  BACHELOR OF COMPUTER APPLICATIONS P C Jabin Science College, Hubballi</vt:lpstr>
      <vt:lpstr>Table of Content</vt:lpstr>
      <vt:lpstr>Title of the Problem Statement</vt:lpstr>
      <vt:lpstr>Hardware and Software Requirement</vt:lpstr>
      <vt:lpstr>Product</vt:lpstr>
      <vt:lpstr>Demo</vt:lpstr>
      <vt:lpstr>Future Enhancement</vt:lpstr>
      <vt:lpstr>Summary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KLE Societys  BACHELOR OF COMPUTER APPLICATIONS P C Jabin Science College, Hubballi</dc:title>
  <dc:creator>HEMA</dc:creator>
  <cp:lastModifiedBy>HEMA</cp:lastModifiedBy>
  <cp:revision>10</cp:revision>
  <dcterms:created xsi:type="dcterms:W3CDTF">2025-03-24T05:00:11Z</dcterms:created>
  <dcterms:modified xsi:type="dcterms:W3CDTF">2025-03-24T06:05:58Z</dcterms:modified>
</cp:coreProperties>
</file>